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29" r:id="rId25"/>
    <p:sldId id="753" r:id="rId26"/>
    <p:sldId id="752" r:id="rId27"/>
    <p:sldId id="750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18C0A8-6130-40AB-AC00-BED736D2C6E6}" v="76" dt="2021-03-16T09:10:59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1995" autoAdjust="0"/>
  </p:normalViewPr>
  <p:slideViewPr>
    <p:cSldViewPr>
      <p:cViewPr varScale="1">
        <p:scale>
          <a:sx n="105" d="100"/>
          <a:sy n="105" d="100"/>
        </p:scale>
        <p:origin x="73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09:10:59.622" v="320" actId="1076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09:00:21.358" v="185" actId="1076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08:59:36.693" v="179" actId="403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16.03.2021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16.03.2021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5720" y="5831685"/>
            <a:ext cx="5436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https://webref.ru/css/value/media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3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4. Категории устройств?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«До мобильная» эпоха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</a:t>
            </a:r>
            <a:r>
              <a:rPr lang="ru-RU" sz="6000" b="1" dirty="0"/>
              <a:t>Немного практики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7. Google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Mobile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en-US" sz="6000" b="1" dirty="0">
                <a:solidFill>
                  <a:srgbClr val="92D050"/>
                </a:solidFill>
              </a:rPr>
              <a:t>Friendly</a:t>
            </a:r>
            <a:r>
              <a:rPr lang="en-US" sz="6000" b="1" dirty="0"/>
              <a:t> </a:t>
            </a:r>
            <a:r>
              <a:rPr lang="en-US" sz="6000" b="1" dirty="0">
                <a:solidFill>
                  <a:srgbClr val="FFFF00"/>
                </a:solidFill>
              </a:rPr>
              <a:t>Test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Мобильная версия сайта</a:t>
            </a:r>
            <a:r>
              <a:rPr lang="en-US" sz="3200" b="1" dirty="0"/>
              <a:t>, </a:t>
            </a:r>
            <a:r>
              <a:rPr lang="ru-RU" sz="32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00043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2144" y="1524848"/>
            <a:ext cx="4392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Оценивает: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Отсутствие горизонтальной прокрутки;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Читаемость (размер) элементов;</a:t>
            </a:r>
          </a:p>
          <a:p>
            <a:pPr marL="342900" indent="-342900">
              <a:buAutoNum type="arabicParenR"/>
            </a:pP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Расстояние между интерактивными элементами.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375442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Эпоха «до </a:t>
            </a:r>
            <a:r>
              <a:rPr lang="en-US" sz="4400" b="1" dirty="0"/>
              <a:t>iPhone’</a:t>
            </a:r>
            <a:r>
              <a:rPr lang="ru-RU" sz="44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Постулаты Адаптивности / Адаптивной вёрстки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80" y="2636912"/>
            <a:ext cx="8362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Отсутствие горизонтальной прокрутки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480" y="3608304"/>
            <a:ext cx="1031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«Читаемость» (комфортный размер) элементов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5480" y="4535908"/>
            <a:ext cx="1050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209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Подходы Адаптивности / Адаптивной вёрстки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9496" y="2403383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797233"/>
            <a:ext cx="8302543" cy="57076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493</Words>
  <Application>Microsoft Office PowerPoint</Application>
  <PresentationFormat>Широкий екран</PresentationFormat>
  <Paragraphs>76</Paragraphs>
  <Slides>27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2021-03-16T09:11:01Z</dcterms:modified>
</cp:coreProperties>
</file>